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Average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7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85a3d1aa4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85a3d1aa4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85a3d1aa4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85a3d1aa4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85a3d1aa4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85a3d1aa4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85a3d1aa4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85a3d1aa4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85a3d1aa4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85a3d1aa4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5a3d1aa4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85a3d1aa4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gaurav-vision/Recurrent-Neural-Network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Long Short Term Memory (LSTM)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12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- Gaurav Kumar Yadav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May 23rd, 2020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3.00PM onwards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"/>
          <p:cNvSpPr txBox="1"/>
          <p:nvPr>
            <p:ph type="title"/>
          </p:nvPr>
        </p:nvSpPr>
        <p:spPr>
          <a:xfrm>
            <a:off x="1297500" y="393750"/>
            <a:ext cx="6381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RNN (LSTM)</a:t>
            </a:r>
            <a:endParaRPr/>
          </a:p>
        </p:txBody>
      </p:sp>
      <p:sp>
        <p:nvSpPr>
          <p:cNvPr id="300" name="Google Shape;300;p26"/>
          <p:cNvSpPr txBox="1"/>
          <p:nvPr>
            <p:ph idx="1" type="body"/>
          </p:nvPr>
        </p:nvSpPr>
        <p:spPr>
          <a:xfrm>
            <a:off x="294750" y="1488525"/>
            <a:ext cx="8032200" cy="28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Now a days Four types of RNN (LSTM) we are using</a:t>
            </a:r>
            <a:r>
              <a:rPr lang="en-GB" sz="1800"/>
              <a:t>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1- ONE TO ONE  →     one input one output (less commonaly use)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2- ONE TO MANY →  Music generation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3- MANY TO ONE →    Sentiment analysis (Movie rating)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4- MANY TO MANY → Machine translation , Name entity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7"/>
          <p:cNvSpPr txBox="1"/>
          <p:nvPr>
            <p:ph type="title"/>
          </p:nvPr>
        </p:nvSpPr>
        <p:spPr>
          <a:xfrm>
            <a:off x="1297500" y="393750"/>
            <a:ext cx="6336600" cy="8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RNN (LSTM)</a:t>
            </a:r>
            <a:endParaRPr/>
          </a:p>
        </p:txBody>
      </p:sp>
      <p:sp>
        <p:nvSpPr>
          <p:cNvPr id="306" name="Google Shape;306;p2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29575"/>
            <a:ext cx="9143998" cy="355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8"/>
          <p:cNvSpPr txBox="1"/>
          <p:nvPr>
            <p:ph type="title"/>
          </p:nvPr>
        </p:nvSpPr>
        <p:spPr>
          <a:xfrm>
            <a:off x="1297500" y="393750"/>
            <a:ext cx="7633500" cy="7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</a:t>
            </a:r>
            <a:r>
              <a:rPr lang="en-GB"/>
              <a:t> of LSTM using keras API on google colab</a:t>
            </a:r>
            <a:endParaRPr/>
          </a:p>
        </p:txBody>
      </p:sp>
      <p:sp>
        <p:nvSpPr>
          <p:cNvPr id="313" name="Google Shape;313;p28"/>
          <p:cNvSpPr txBox="1"/>
          <p:nvPr>
            <p:ph idx="1" type="body"/>
          </p:nvPr>
        </p:nvSpPr>
        <p:spPr>
          <a:xfrm>
            <a:off x="353700" y="1972550"/>
            <a:ext cx="84300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https://github.com/gaurav-vision/Recurrent-Neural-Network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9"/>
          <p:cNvSpPr txBox="1"/>
          <p:nvPr>
            <p:ph type="title"/>
          </p:nvPr>
        </p:nvSpPr>
        <p:spPr>
          <a:xfrm>
            <a:off x="0" y="1833775"/>
            <a:ext cx="43476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Thank you!</a:t>
            </a:r>
            <a:endParaRPr sz="4800"/>
          </a:p>
        </p:txBody>
      </p:sp>
      <p:sp>
        <p:nvSpPr>
          <p:cNvPr id="319" name="Google Shape;319;p29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2423" y="271275"/>
            <a:ext cx="4000498" cy="198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7150" y="2526175"/>
            <a:ext cx="4265775" cy="243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 of today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/>
              </a:rPr>
              <a:t>Understanding the problems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with RNN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LSTM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Features of LSTM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Types of RNN (LSTM)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One to one lstm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One to many lstm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Many to many lstm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Many to one lstm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on Jupyter notebook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Recurrent Neural Network?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To learn the </a:t>
            </a:r>
            <a:r>
              <a:rPr lang="en-GB"/>
              <a:t>sequential</a:t>
            </a:r>
            <a:r>
              <a:rPr lang="en-GB"/>
              <a:t> data like Video, </a:t>
            </a:r>
            <a:r>
              <a:rPr lang="en-GB"/>
              <a:t>audio</a:t>
            </a:r>
            <a:r>
              <a:rPr lang="en-GB"/>
              <a:t>, paragraph writing,  music generation, sentiment analysis, language translation from one medium to another medium(google translator).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ANN output does not depend on the previous output, so it is unable to predict correctly to those data where current output is highly dependent on sequence of previous output.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Number of input and output unit can not varies during the testing phase, means if you build a model which take 10 input feature and predict the output as two 0 and 1 (just example), then the output size should not varies during the test time </a:t>
            </a:r>
            <a:r>
              <a:rPr lang="en-GB"/>
              <a:t>whereas</a:t>
            </a:r>
            <a:r>
              <a:rPr lang="en-GB"/>
              <a:t> in RNN (LSTM) it can varies.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RNN were there then why LSTM</a:t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During the </a:t>
            </a:r>
            <a:r>
              <a:rPr lang="en-GB">
                <a:solidFill>
                  <a:srgbClr val="FFFFFF"/>
                </a:solidFill>
              </a:rPr>
              <a:t>backpropagation through time due to chain rule of multiplication of the gradient there is high probability that after some multiplication the loss gradient will become either very small , vanish, or </a:t>
            </a:r>
            <a:r>
              <a:rPr lang="en-GB">
                <a:solidFill>
                  <a:srgbClr val="FFFFFF"/>
                </a:solidFill>
              </a:rPr>
              <a:t> very big , explode.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2658528"/>
            <a:ext cx="5877300" cy="9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case when gradient explode from certain limit, it will also affect in weight </a:t>
            </a:r>
            <a:r>
              <a:rPr lang="en-GB">
                <a:solidFill>
                  <a:srgbClr val="FFFFFF"/>
                </a:solidFill>
              </a:rPr>
              <a:t>updation of starting layers neuran compare to last layer neurons. To counter this problem we use concept of </a:t>
            </a:r>
            <a:r>
              <a:rPr lang="en-GB">
                <a:solidFill>
                  <a:srgbClr val="FFFF00"/>
                </a:solidFill>
              </a:rPr>
              <a:t>gradient clipping</a:t>
            </a:r>
            <a:r>
              <a:rPr lang="en-GB">
                <a:solidFill>
                  <a:srgbClr val="FFFFFF"/>
                </a:solidFill>
              </a:rPr>
              <a:t>. Where we set a limit, when gradient will cross that limit we clip then or normalize them</a:t>
            </a:r>
            <a:r>
              <a:rPr lang="en-GB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2030400" y="3702607"/>
            <a:ext cx="5877300" cy="12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most important problem which </a:t>
            </a:r>
            <a:r>
              <a:rPr lang="en-GB">
                <a:solidFill>
                  <a:srgbClr val="FFFFFF"/>
                </a:solidFill>
              </a:rPr>
              <a:t>occur</a:t>
            </a:r>
            <a:r>
              <a:rPr lang="en-GB">
                <a:solidFill>
                  <a:srgbClr val="FFFFFF"/>
                </a:solidFill>
              </a:rPr>
              <a:t> generally because the output of the activation function varies between 0 and 1 or -1 to 1. There is a huge probability that after some multiplication gradient  will reach nearer to zero, and vanish the effect of updation in start layer of neurons weights. This is called </a:t>
            </a:r>
            <a:r>
              <a:rPr lang="en-GB">
                <a:solidFill>
                  <a:srgbClr val="FFFF00"/>
                </a:solidFill>
              </a:rPr>
              <a:t>Vanishing Gradient Problem. 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LSTM</a:t>
            </a:r>
            <a:r>
              <a:rPr lang="en-GB"/>
              <a:t> objective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counter or finish the problem of vanishing </a:t>
            </a:r>
            <a:r>
              <a:rPr lang="en-GB"/>
              <a:t>gradient</a:t>
            </a:r>
            <a:r>
              <a:rPr lang="en-GB"/>
              <a:t> we use Long short term memory concept. In which we gate concept to remember the dependencies of the previous layer in the sequence.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It uses </a:t>
            </a:r>
            <a:r>
              <a:rPr lang="en-GB">
                <a:solidFill>
                  <a:srgbClr val="FFFF00"/>
                </a:solidFill>
              </a:rPr>
              <a:t>additive concept </a:t>
            </a:r>
            <a:r>
              <a:rPr lang="en-GB"/>
              <a:t>instead</a:t>
            </a:r>
            <a:r>
              <a:rPr lang="en-GB"/>
              <a:t> of </a:t>
            </a:r>
            <a:r>
              <a:rPr lang="en-GB"/>
              <a:t>multiplication in chain rule.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3798900" cy="5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Structure of LSTM</a:t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0" y="1340600"/>
            <a:ext cx="9144000" cy="30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3" name="Google Shape;2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5" y="1340600"/>
            <a:ext cx="9128475" cy="380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3"/>
          <p:cNvSpPr txBox="1"/>
          <p:nvPr>
            <p:ph type="title"/>
          </p:nvPr>
        </p:nvSpPr>
        <p:spPr>
          <a:xfrm>
            <a:off x="1297500" y="393750"/>
            <a:ext cx="77220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Forget gate</a:t>
            </a:r>
            <a:endParaRPr/>
          </a:p>
        </p:txBody>
      </p:sp>
      <p:sp>
        <p:nvSpPr>
          <p:cNvPr id="279" name="Google Shape;279;p23"/>
          <p:cNvSpPr txBox="1"/>
          <p:nvPr>
            <p:ph idx="1" type="body"/>
          </p:nvPr>
        </p:nvSpPr>
        <p:spPr>
          <a:xfrm>
            <a:off x="221075" y="1547475"/>
            <a:ext cx="8857500" cy="28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24" y="1547475"/>
            <a:ext cx="9141126" cy="284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4"/>
          <p:cNvSpPr txBox="1"/>
          <p:nvPr>
            <p:ph type="title"/>
          </p:nvPr>
        </p:nvSpPr>
        <p:spPr>
          <a:xfrm>
            <a:off x="1297500" y="393750"/>
            <a:ext cx="7560000" cy="7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Input gate and memory cell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4"/>
          <p:cNvSpPr txBox="1"/>
          <p:nvPr>
            <p:ph idx="1" type="body"/>
          </p:nvPr>
        </p:nvSpPr>
        <p:spPr>
          <a:xfrm>
            <a:off x="36900" y="1600778"/>
            <a:ext cx="9070200" cy="3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208" y="1654050"/>
            <a:ext cx="9152209" cy="2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/>
          <p:nvPr>
            <p:ph type="title"/>
          </p:nvPr>
        </p:nvSpPr>
        <p:spPr>
          <a:xfrm>
            <a:off x="1297500" y="393750"/>
            <a:ext cx="7692600" cy="8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Whole parameters used in LSTM</a:t>
            </a:r>
            <a:endParaRPr/>
          </a:p>
        </p:txBody>
      </p:sp>
      <p:sp>
        <p:nvSpPr>
          <p:cNvPr id="293" name="Google Shape;293;p25"/>
          <p:cNvSpPr txBox="1"/>
          <p:nvPr>
            <p:ph idx="1" type="body"/>
          </p:nvPr>
        </p:nvSpPr>
        <p:spPr>
          <a:xfrm>
            <a:off x="1297500" y="1972550"/>
            <a:ext cx="76926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96925"/>
            <a:ext cx="8990100" cy="361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